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6649" autoAdjust="0"/>
  </p:normalViewPr>
  <p:slideViewPr>
    <p:cSldViewPr>
      <p:cViewPr>
        <p:scale>
          <a:sx n="90" d="100"/>
          <a:sy n="90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6565" tIns="48283" rIns="96565" bIns="48283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01703" y="0"/>
            <a:ext cx="2984870" cy="501016"/>
          </a:xfrm>
          <a:prstGeom prst="rect">
            <a:avLst/>
          </a:prstGeom>
        </p:spPr>
        <p:txBody>
          <a:bodyPr vert="horz" lIns="96565" tIns="48283" rIns="96565" bIns="48283" rtlCol="0"/>
          <a:lstStyle>
            <a:lvl1pPr algn="r">
              <a:defRPr sz="1300"/>
            </a:lvl1pPr>
          </a:lstStyle>
          <a:p>
            <a:fld id="{0EA0F606-A2D9-4697-9CCF-9ED3259A61C3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5" tIns="48283" rIns="96565" bIns="48283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6565" tIns="48283" rIns="96565" bIns="48283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6565" tIns="48283" rIns="96565" bIns="48283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01703" y="9517545"/>
            <a:ext cx="2984870" cy="501016"/>
          </a:xfrm>
          <a:prstGeom prst="rect">
            <a:avLst/>
          </a:prstGeom>
        </p:spPr>
        <p:txBody>
          <a:bodyPr vert="horz" lIns="96565" tIns="48283" rIns="96565" bIns="48283" rtlCol="0" anchor="b"/>
          <a:lstStyle>
            <a:lvl1pPr algn="r">
              <a:defRPr sz="1300"/>
            </a:lvl1pPr>
          </a:lstStyle>
          <a:p>
            <a:fld id="{043995DA-C5AC-4F60-B6C6-B9121238B93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25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995DA-C5AC-4F60-B6C6-B9121238B936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4321-FAA6-49BE-9A12-0B6EF3301B78}" type="datetimeFigureOut">
              <a:rPr lang="uk-UA" smtClean="0"/>
              <a:pPr/>
              <a:t>05.09.2012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68E1-3922-409F-866A-3E4CCBF27C0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t="26274" r="1605" b="3822"/>
          <a:stretch>
            <a:fillRect/>
          </a:stretch>
        </p:blipFill>
        <p:spPr bwMode="auto">
          <a:xfrm>
            <a:off x="395536" y="692696"/>
            <a:ext cx="84969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056" y="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Схема об'їзду маршрутних таксі та автобусів в звичайному режимі руху по вулицях Першотравневій, Гоголя, Червоних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Партизан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час проведення заходів з нагоди святкування дня міста 8 вересня 2012 року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n_3_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573016"/>
            <a:ext cx="216024" cy="259998"/>
          </a:xfrm>
          <a:prstGeom prst="rect">
            <a:avLst/>
          </a:prstGeom>
          <a:noFill/>
        </p:spPr>
      </p:pic>
      <p:pic>
        <p:nvPicPr>
          <p:cNvPr id="8" name="Рисунок 7" descr="zn_3_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45024"/>
            <a:ext cx="216024" cy="259998"/>
          </a:xfrm>
          <a:prstGeom prst="rect">
            <a:avLst/>
          </a:prstGeom>
          <a:noFill/>
        </p:spPr>
      </p:pic>
      <p:cxnSp>
        <p:nvCxnSpPr>
          <p:cNvPr id="68" name="Пряма зі стрілкою 67"/>
          <p:cNvCxnSpPr/>
          <p:nvPr/>
        </p:nvCxnSpPr>
        <p:spPr>
          <a:xfrm flipH="1" flipV="1">
            <a:off x="7452320" y="3789040"/>
            <a:ext cx="72008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зі стрілкою 84"/>
          <p:cNvCxnSpPr/>
          <p:nvPr/>
        </p:nvCxnSpPr>
        <p:spPr>
          <a:xfrm flipV="1">
            <a:off x="7020272" y="4509120"/>
            <a:ext cx="432048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зі стрілкою 87"/>
          <p:cNvCxnSpPr/>
          <p:nvPr/>
        </p:nvCxnSpPr>
        <p:spPr>
          <a:xfrm flipV="1">
            <a:off x="5940152" y="4869160"/>
            <a:ext cx="1080120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зі стрілкою 93"/>
          <p:cNvCxnSpPr/>
          <p:nvPr/>
        </p:nvCxnSpPr>
        <p:spPr>
          <a:xfrm flipV="1">
            <a:off x="5148064" y="5517232"/>
            <a:ext cx="720080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зі стрілкою 110"/>
          <p:cNvCxnSpPr/>
          <p:nvPr/>
        </p:nvCxnSpPr>
        <p:spPr>
          <a:xfrm flipH="1">
            <a:off x="5076056" y="5373216"/>
            <a:ext cx="720080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 зі стрілкою 113"/>
          <p:cNvCxnSpPr/>
          <p:nvPr/>
        </p:nvCxnSpPr>
        <p:spPr>
          <a:xfrm flipH="1">
            <a:off x="5868144" y="4797152"/>
            <a:ext cx="1008112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 зі стрілкою 117"/>
          <p:cNvCxnSpPr/>
          <p:nvPr/>
        </p:nvCxnSpPr>
        <p:spPr>
          <a:xfrm flipH="1">
            <a:off x="6948264" y="4437112"/>
            <a:ext cx="36004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 зі стрілкою 121"/>
          <p:cNvCxnSpPr/>
          <p:nvPr/>
        </p:nvCxnSpPr>
        <p:spPr>
          <a:xfrm>
            <a:off x="7308304" y="3861048"/>
            <a:ext cx="72008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кутник 146"/>
          <p:cNvSpPr/>
          <p:nvPr/>
        </p:nvSpPr>
        <p:spPr>
          <a:xfrm>
            <a:off x="5148064" y="2132856"/>
            <a:ext cx="936104" cy="432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19А,34,58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Прямокутник 164"/>
          <p:cNvSpPr/>
          <p:nvPr/>
        </p:nvSpPr>
        <p:spPr>
          <a:xfrm rot="19779696">
            <a:off x="6118935" y="5211082"/>
            <a:ext cx="886076" cy="377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22А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кутник 165"/>
          <p:cNvSpPr/>
          <p:nvPr/>
        </p:nvSpPr>
        <p:spPr>
          <a:xfrm rot="876716">
            <a:off x="2723414" y="1466988"/>
            <a:ext cx="1069859" cy="539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19А,34,58,23А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9" name="Пряма зі стрілкою 168"/>
          <p:cNvCxnSpPr/>
          <p:nvPr/>
        </p:nvCxnSpPr>
        <p:spPr>
          <a:xfrm flipH="1">
            <a:off x="4283968" y="5733256"/>
            <a:ext cx="432048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зі стрілкою 171"/>
          <p:cNvCxnSpPr/>
          <p:nvPr/>
        </p:nvCxnSpPr>
        <p:spPr>
          <a:xfrm flipV="1">
            <a:off x="4427984" y="5805264"/>
            <a:ext cx="432048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кутник 175"/>
          <p:cNvSpPr/>
          <p:nvPr/>
        </p:nvSpPr>
        <p:spPr>
          <a:xfrm rot="19779696">
            <a:off x="4646089" y="5808236"/>
            <a:ext cx="1083706" cy="553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7А,21А,22А,21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7" name="Пряма зі стрілкою 176"/>
          <p:cNvCxnSpPr/>
          <p:nvPr/>
        </p:nvCxnSpPr>
        <p:spPr>
          <a:xfrm>
            <a:off x="4427984" y="3789040"/>
            <a:ext cx="1296144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зі стрілкою 179"/>
          <p:cNvCxnSpPr/>
          <p:nvPr/>
        </p:nvCxnSpPr>
        <p:spPr>
          <a:xfrm flipV="1">
            <a:off x="5724128" y="3789040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Прямокутник 183"/>
          <p:cNvSpPr/>
          <p:nvPr/>
        </p:nvSpPr>
        <p:spPr>
          <a:xfrm rot="21054425">
            <a:off x="2233929" y="3117124"/>
            <a:ext cx="1008112" cy="432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19А,58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увати 46"/>
          <p:cNvGrpSpPr/>
          <p:nvPr/>
        </p:nvGrpSpPr>
        <p:grpSpPr>
          <a:xfrm>
            <a:off x="971600" y="1916832"/>
            <a:ext cx="6336704" cy="4536505"/>
            <a:chOff x="971600" y="1916830"/>
            <a:chExt cx="6336704" cy="4608506"/>
          </a:xfrm>
        </p:grpSpPr>
        <p:cxnSp>
          <p:nvCxnSpPr>
            <p:cNvPr id="9" name="Пряма зі стрілкою 8"/>
            <p:cNvCxnSpPr/>
            <p:nvPr/>
          </p:nvCxnSpPr>
          <p:spPr>
            <a:xfrm flipV="1">
              <a:off x="971600" y="3933051"/>
              <a:ext cx="792088" cy="720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зі стрілкою 12"/>
            <p:cNvCxnSpPr/>
            <p:nvPr/>
          </p:nvCxnSpPr>
          <p:spPr>
            <a:xfrm flipV="1">
              <a:off x="1763688" y="2852932"/>
              <a:ext cx="0" cy="8640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зі стрілкою 14"/>
            <p:cNvCxnSpPr/>
            <p:nvPr/>
          </p:nvCxnSpPr>
          <p:spPr>
            <a:xfrm flipV="1">
              <a:off x="1907704" y="2060846"/>
              <a:ext cx="360040" cy="2880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зі стрілкою 17"/>
            <p:cNvCxnSpPr/>
            <p:nvPr/>
          </p:nvCxnSpPr>
          <p:spPr>
            <a:xfrm>
              <a:off x="2483768" y="2060846"/>
              <a:ext cx="1656184" cy="50405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зі стрілкою 27"/>
            <p:cNvCxnSpPr/>
            <p:nvPr/>
          </p:nvCxnSpPr>
          <p:spPr>
            <a:xfrm flipV="1">
              <a:off x="1331640" y="4509115"/>
              <a:ext cx="1800200" cy="201622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зі стрілкою 34"/>
            <p:cNvCxnSpPr/>
            <p:nvPr/>
          </p:nvCxnSpPr>
          <p:spPr>
            <a:xfrm>
              <a:off x="1619672" y="2852932"/>
              <a:ext cx="0" cy="8640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зі стрілкою 39"/>
            <p:cNvCxnSpPr/>
            <p:nvPr/>
          </p:nvCxnSpPr>
          <p:spPr>
            <a:xfrm flipV="1">
              <a:off x="1763688" y="1916830"/>
              <a:ext cx="360040" cy="28803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зі стрілкою 40"/>
            <p:cNvCxnSpPr/>
            <p:nvPr/>
          </p:nvCxnSpPr>
          <p:spPr>
            <a:xfrm flipH="1" flipV="1">
              <a:off x="2555776" y="1916830"/>
              <a:ext cx="1584176" cy="50405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зі стрілкою 72"/>
            <p:cNvCxnSpPr/>
            <p:nvPr/>
          </p:nvCxnSpPr>
          <p:spPr>
            <a:xfrm flipH="1" flipV="1">
              <a:off x="6300192" y="2780925"/>
              <a:ext cx="1008112" cy="7920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зі стрілкою 75"/>
            <p:cNvCxnSpPr/>
            <p:nvPr/>
          </p:nvCxnSpPr>
          <p:spPr>
            <a:xfrm flipH="1">
              <a:off x="5220072" y="2636909"/>
              <a:ext cx="936104" cy="720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зі стрілкою 80"/>
            <p:cNvCxnSpPr/>
            <p:nvPr/>
          </p:nvCxnSpPr>
          <p:spPr>
            <a:xfrm flipH="1" flipV="1">
              <a:off x="4427984" y="2492893"/>
              <a:ext cx="792088" cy="21602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 зі стрілкою 125"/>
            <p:cNvCxnSpPr/>
            <p:nvPr/>
          </p:nvCxnSpPr>
          <p:spPr>
            <a:xfrm>
              <a:off x="6228184" y="2924940"/>
              <a:ext cx="864096" cy="72007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 зі стрілкою 131"/>
            <p:cNvCxnSpPr/>
            <p:nvPr/>
          </p:nvCxnSpPr>
          <p:spPr>
            <a:xfrm flipV="1">
              <a:off x="5292080" y="2780925"/>
              <a:ext cx="864096" cy="720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 зі стрілкою 136"/>
            <p:cNvCxnSpPr/>
            <p:nvPr/>
          </p:nvCxnSpPr>
          <p:spPr>
            <a:xfrm>
              <a:off x="4427984" y="2636910"/>
              <a:ext cx="792088" cy="21602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 зі стрілкою 140"/>
            <p:cNvCxnSpPr/>
            <p:nvPr/>
          </p:nvCxnSpPr>
          <p:spPr>
            <a:xfrm flipH="1">
              <a:off x="1187624" y="4365099"/>
              <a:ext cx="1800200" cy="208822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 зі стрілкою 148"/>
            <p:cNvCxnSpPr/>
            <p:nvPr/>
          </p:nvCxnSpPr>
          <p:spPr>
            <a:xfrm flipH="1">
              <a:off x="971600" y="3717028"/>
              <a:ext cx="720080" cy="720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 зі стрілкою 184"/>
            <p:cNvCxnSpPr/>
            <p:nvPr/>
          </p:nvCxnSpPr>
          <p:spPr>
            <a:xfrm flipV="1">
              <a:off x="2123728" y="3789034"/>
              <a:ext cx="792088" cy="720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 зі стрілкою 185"/>
            <p:cNvCxnSpPr/>
            <p:nvPr/>
          </p:nvCxnSpPr>
          <p:spPr>
            <a:xfrm flipH="1">
              <a:off x="2123728" y="3645024"/>
              <a:ext cx="720080" cy="720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Пряма зі стрілкою 187"/>
          <p:cNvCxnSpPr/>
          <p:nvPr/>
        </p:nvCxnSpPr>
        <p:spPr>
          <a:xfrm flipH="1">
            <a:off x="7380312" y="3140968"/>
            <a:ext cx="108012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 зі стрілкою 190"/>
          <p:cNvCxnSpPr/>
          <p:nvPr/>
        </p:nvCxnSpPr>
        <p:spPr>
          <a:xfrm flipV="1">
            <a:off x="7524328" y="3212976"/>
            <a:ext cx="1008112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Прямокутник 198"/>
          <p:cNvSpPr/>
          <p:nvPr/>
        </p:nvSpPr>
        <p:spPr>
          <a:xfrm rot="18444778">
            <a:off x="1449425" y="4896711"/>
            <a:ext cx="1008112" cy="432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19А,58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Прямокутник 199"/>
          <p:cNvSpPr/>
          <p:nvPr/>
        </p:nvSpPr>
        <p:spPr>
          <a:xfrm>
            <a:off x="611560" y="3284984"/>
            <a:ext cx="864096" cy="360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34,23А</a:t>
            </a:r>
            <a:endParaRPr lang="uk-UA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33" t="25676" r="926" b="4054"/>
          <a:stretch>
            <a:fillRect/>
          </a:stretch>
        </p:blipFill>
        <p:spPr bwMode="auto">
          <a:xfrm>
            <a:off x="395536" y="980728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 зі стрілкою 4"/>
          <p:cNvCxnSpPr/>
          <p:nvPr/>
        </p:nvCxnSpPr>
        <p:spPr>
          <a:xfrm flipH="1" flipV="1">
            <a:off x="8172400" y="3573016"/>
            <a:ext cx="504056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H="1" flipV="1">
            <a:off x="7524328" y="2420888"/>
            <a:ext cx="576064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H="1" flipV="1">
            <a:off x="7380312" y="980728"/>
            <a:ext cx="144016" cy="13681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H="1">
            <a:off x="4355976" y="1484784"/>
            <a:ext cx="2016224" cy="14401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flipH="1">
            <a:off x="4067944" y="3356992"/>
            <a:ext cx="216024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flipV="1">
            <a:off x="4427984" y="1628800"/>
            <a:ext cx="2016224" cy="13681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 flipV="1">
            <a:off x="4211960" y="3429000"/>
            <a:ext cx="216024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/>
          <p:nvPr/>
        </p:nvCxnSpPr>
        <p:spPr>
          <a:xfrm>
            <a:off x="7308304" y="1052736"/>
            <a:ext cx="72008" cy="13681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/>
          <p:nvPr/>
        </p:nvCxnSpPr>
        <p:spPr>
          <a:xfrm>
            <a:off x="7380312" y="2492896"/>
            <a:ext cx="576064" cy="11521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/>
          <p:cNvCxnSpPr/>
          <p:nvPr/>
        </p:nvCxnSpPr>
        <p:spPr>
          <a:xfrm>
            <a:off x="8100392" y="3789040"/>
            <a:ext cx="576064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 descr="zn_3_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81128"/>
            <a:ext cx="216024" cy="259998"/>
          </a:xfrm>
          <a:prstGeom prst="rect">
            <a:avLst/>
          </a:prstGeom>
          <a:noFill/>
        </p:spPr>
      </p:pic>
      <p:pic>
        <p:nvPicPr>
          <p:cNvPr id="49" name="Рисунок 48" descr="zn_3_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81128"/>
            <a:ext cx="216024" cy="259998"/>
          </a:xfrm>
          <a:prstGeom prst="rect">
            <a:avLst/>
          </a:prstGeom>
          <a:noFill/>
        </p:spPr>
      </p:pic>
      <p:sp>
        <p:nvSpPr>
          <p:cNvPr id="50" name="Прямокутник 49"/>
          <p:cNvSpPr/>
          <p:nvPr/>
        </p:nvSpPr>
        <p:spPr>
          <a:xfrm rot="4573661">
            <a:off x="7457138" y="1221824"/>
            <a:ext cx="1008712" cy="652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Тролейбусні 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4,5,10,11,12</a:t>
            </a:r>
            <a:endParaRPr lang="uk-UA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кутник 50"/>
          <p:cNvSpPr/>
          <p:nvPr/>
        </p:nvSpPr>
        <p:spPr>
          <a:xfrm rot="19760488">
            <a:off x="3793347" y="2070043"/>
            <a:ext cx="1054444" cy="624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Тролейбусні маршрути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4,5,10,11,12</a:t>
            </a:r>
            <a:endParaRPr lang="uk-UA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7584" y="116632"/>
            <a:ext cx="784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Схема об'їзду тролейбусів та автобусів в експресному режимі руху по вулицях вул. Київська , В.Чорновола</a:t>
            </a:r>
          </a:p>
          <a:p>
            <a:pPr algn="ctr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на час проведення заходів з нагоди святкування дня міста </a:t>
            </a:r>
            <a:r>
              <a:rPr lang="uk-UA" sz="150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1500" smtClean="0">
                <a:latin typeface="Times New Roman" pitchFamily="18" charset="0"/>
                <a:cs typeface="Times New Roman" pitchFamily="18" charset="0"/>
              </a:rPr>
              <a:t>вересня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2012 року.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 зі стрілкою 55"/>
          <p:cNvCxnSpPr/>
          <p:nvPr/>
        </p:nvCxnSpPr>
        <p:spPr>
          <a:xfrm>
            <a:off x="4355976" y="4725144"/>
            <a:ext cx="144016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/>
          <p:cNvCxnSpPr/>
          <p:nvPr/>
        </p:nvCxnSpPr>
        <p:spPr>
          <a:xfrm flipV="1">
            <a:off x="5796136" y="4797152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зі стрілкою 78"/>
          <p:cNvCxnSpPr/>
          <p:nvPr/>
        </p:nvCxnSpPr>
        <p:spPr>
          <a:xfrm flipH="1" flipV="1">
            <a:off x="3059832" y="4509120"/>
            <a:ext cx="864096" cy="720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зі стрілкою 82"/>
          <p:cNvCxnSpPr/>
          <p:nvPr/>
        </p:nvCxnSpPr>
        <p:spPr>
          <a:xfrm flipH="1">
            <a:off x="2699792" y="4581128"/>
            <a:ext cx="288032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зі стрілкою 86"/>
          <p:cNvCxnSpPr/>
          <p:nvPr/>
        </p:nvCxnSpPr>
        <p:spPr>
          <a:xfrm flipV="1">
            <a:off x="2915816" y="4725144"/>
            <a:ext cx="216024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зі стрілкою 90"/>
          <p:cNvCxnSpPr/>
          <p:nvPr/>
        </p:nvCxnSpPr>
        <p:spPr>
          <a:xfrm>
            <a:off x="3131840" y="4653136"/>
            <a:ext cx="936104" cy="720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зі стрілкою 95"/>
          <p:cNvCxnSpPr/>
          <p:nvPr/>
        </p:nvCxnSpPr>
        <p:spPr>
          <a:xfrm flipH="1">
            <a:off x="1835696" y="5301208"/>
            <a:ext cx="792088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зі стрілкою 101"/>
          <p:cNvCxnSpPr/>
          <p:nvPr/>
        </p:nvCxnSpPr>
        <p:spPr>
          <a:xfrm flipV="1">
            <a:off x="1907704" y="5373216"/>
            <a:ext cx="936104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кутник 107"/>
          <p:cNvSpPr/>
          <p:nvPr/>
        </p:nvSpPr>
        <p:spPr>
          <a:xfrm rot="19760488">
            <a:off x="4717290" y="1236981"/>
            <a:ext cx="1208300" cy="741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Єкспрес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“Лугова-Аграрний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Університет”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“Вишеька-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Зал-Вокзал”</a:t>
            </a:r>
            <a:endParaRPr lang="uk-UA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кутник 108"/>
          <p:cNvSpPr/>
          <p:nvPr/>
        </p:nvSpPr>
        <p:spPr>
          <a:xfrm rot="3342760">
            <a:off x="7822569" y="2381344"/>
            <a:ext cx="1233166" cy="865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Єкспрес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“Лугова-Аграрний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Університет”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“Вишеька-</a:t>
            </a:r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Зал-Вокзал”</a:t>
            </a:r>
            <a:endParaRPr lang="uk-UA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11BD188784BF4BA11D7748A2FB8A67" ma:contentTypeVersion="0" ma:contentTypeDescription="Створення нового документа." ma:contentTypeScope="" ma:versionID="314d11c53800921a60aca24ec3ffda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0cebb24628af8e57c4c5575463c9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41C972-6401-46EA-B3F3-70591E74DD66}"/>
</file>

<file path=customXml/itemProps2.xml><?xml version="1.0" encoding="utf-8"?>
<ds:datastoreItem xmlns:ds="http://schemas.openxmlformats.org/officeDocument/2006/customXml" ds:itemID="{A8BE9BCF-E84A-4CC2-9769-DF5AAB8EF3DD}"/>
</file>

<file path=customXml/itemProps3.xml><?xml version="1.0" encoding="utf-8"?>
<ds:datastoreItem xmlns:ds="http://schemas.openxmlformats.org/officeDocument/2006/customXml" ds:itemID="{07D7528E-6A89-4A6D-9621-63E2B52D36B1}"/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112</Words>
  <Application>Microsoft Office PowerPoint</Application>
  <PresentationFormat>Екран (4:3)</PresentationFormat>
  <Paragraphs>27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Презентація PowerPoint</vt:lpstr>
      <vt:lpstr>Презентація PowerPoint</vt:lpstr>
    </vt:vector>
  </TitlesOfParts>
  <Company>Вінницька міська рада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kuzmin</dc:creator>
  <cp:lastModifiedBy>Спіранська Світлана Володимирівна</cp:lastModifiedBy>
  <cp:revision>41</cp:revision>
  <dcterms:created xsi:type="dcterms:W3CDTF">2012-09-03T11:53:00Z</dcterms:created>
  <dcterms:modified xsi:type="dcterms:W3CDTF">2012-09-05T11:51:47Z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0x0101002011BD188784BF4BA11D7748A2FB8A67</vt:lpwstr>
  </property>
</Properties>
</file>